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9" r:id="rId7"/>
    <p:sldId id="265" r:id="rId8"/>
    <p:sldId id="258" r:id="rId9"/>
    <p:sldId id="266" r:id="rId10"/>
    <p:sldId id="260" r:id="rId11"/>
    <p:sldId id="261" r:id="rId12"/>
    <p:sldId id="268" r:id="rId13"/>
    <p:sldId id="262" r:id="rId14"/>
    <p:sldId id="263" r:id="rId15"/>
    <p:sldId id="270" r:id="rId16"/>
    <p:sldId id="264" r:id="rId17"/>
    <p:sldId id="272" r:id="rId18"/>
    <p:sldId id="273" r:id="rId19"/>
    <p:sldId id="271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536EDE-107A-48D4-9DBF-B7C8E79F86D8}" v="3" dt="2022-05-18T16:19:45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7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Corradi" userId="b5126630aea06544" providerId="LiveId" clId="{6D536EDE-107A-48D4-9DBF-B7C8E79F86D8}"/>
    <pc:docChg chg="undo custSel addSld modSld">
      <pc:chgData name="Stefano Corradi" userId="b5126630aea06544" providerId="LiveId" clId="{6D536EDE-107A-48D4-9DBF-B7C8E79F86D8}" dt="2022-06-16T10:56:21.510" v="608" actId="20577"/>
      <pc:docMkLst>
        <pc:docMk/>
      </pc:docMkLst>
      <pc:sldChg chg="modSp mod">
        <pc:chgData name="Stefano Corradi" userId="b5126630aea06544" providerId="LiveId" clId="{6D536EDE-107A-48D4-9DBF-B7C8E79F86D8}" dt="2022-05-18T16:13:29.836" v="54" actId="2"/>
        <pc:sldMkLst>
          <pc:docMk/>
          <pc:sldMk cId="2008473612" sldId="257"/>
        </pc:sldMkLst>
        <pc:spChg chg="mod">
          <ac:chgData name="Stefano Corradi" userId="b5126630aea06544" providerId="LiveId" clId="{6D536EDE-107A-48D4-9DBF-B7C8E79F86D8}" dt="2022-05-18T16:13:29.836" v="54" actId="2"/>
          <ac:spMkLst>
            <pc:docMk/>
            <pc:sldMk cId="2008473612" sldId="257"/>
            <ac:spMk id="2" creationId="{00000000-0000-0000-0000-000000000000}"/>
          </ac:spMkLst>
        </pc:spChg>
      </pc:sldChg>
      <pc:sldChg chg="modSp mod">
        <pc:chgData name="Stefano Corradi" userId="b5126630aea06544" providerId="LiveId" clId="{6D536EDE-107A-48D4-9DBF-B7C8E79F86D8}" dt="2022-05-18T16:14:12.203" v="118" actId="2"/>
        <pc:sldMkLst>
          <pc:docMk/>
          <pc:sldMk cId="1749101482" sldId="258"/>
        </pc:sldMkLst>
        <pc:spChg chg="mod">
          <ac:chgData name="Stefano Corradi" userId="b5126630aea06544" providerId="LiveId" clId="{6D536EDE-107A-48D4-9DBF-B7C8E79F86D8}" dt="2022-05-18T16:14:12.203" v="118" actId="2"/>
          <ac:spMkLst>
            <pc:docMk/>
            <pc:sldMk cId="1749101482" sldId="258"/>
            <ac:spMk id="2" creationId="{F6E034C1-463C-9F2C-D627-D9B29E86CA74}"/>
          </ac:spMkLst>
        </pc:spChg>
      </pc:sldChg>
      <pc:sldChg chg="modSp mod">
        <pc:chgData name="Stefano Corradi" userId="b5126630aea06544" providerId="LiveId" clId="{6D536EDE-107A-48D4-9DBF-B7C8E79F86D8}" dt="2022-05-18T16:13:51.090" v="93" actId="2"/>
        <pc:sldMkLst>
          <pc:docMk/>
          <pc:sldMk cId="3254032947" sldId="259"/>
        </pc:sldMkLst>
        <pc:spChg chg="mod">
          <ac:chgData name="Stefano Corradi" userId="b5126630aea06544" providerId="LiveId" clId="{6D536EDE-107A-48D4-9DBF-B7C8E79F86D8}" dt="2022-05-18T16:13:51.090" v="93" actId="2"/>
          <ac:spMkLst>
            <pc:docMk/>
            <pc:sldMk cId="3254032947" sldId="259"/>
            <ac:spMk id="3" creationId="{BAC76122-F519-9D47-1CBF-5736127945FD}"/>
          </ac:spMkLst>
        </pc:spChg>
      </pc:sldChg>
      <pc:sldChg chg="modSp mod">
        <pc:chgData name="Stefano Corradi" userId="b5126630aea06544" providerId="LiveId" clId="{6D536EDE-107A-48D4-9DBF-B7C8E79F86D8}" dt="2022-05-18T16:15:33.975" v="198" actId="2"/>
        <pc:sldMkLst>
          <pc:docMk/>
          <pc:sldMk cId="1965574440" sldId="260"/>
        </pc:sldMkLst>
        <pc:spChg chg="mod">
          <ac:chgData name="Stefano Corradi" userId="b5126630aea06544" providerId="LiveId" clId="{6D536EDE-107A-48D4-9DBF-B7C8E79F86D8}" dt="2022-05-18T16:15:20.823" v="169" actId="2"/>
          <ac:spMkLst>
            <pc:docMk/>
            <pc:sldMk cId="1965574440" sldId="260"/>
            <ac:spMk id="2" creationId="{7D9E8DB7-1667-F95E-EB40-CBE8613C3209}"/>
          </ac:spMkLst>
        </pc:spChg>
        <pc:spChg chg="mod">
          <ac:chgData name="Stefano Corradi" userId="b5126630aea06544" providerId="LiveId" clId="{6D536EDE-107A-48D4-9DBF-B7C8E79F86D8}" dt="2022-05-18T16:15:33.975" v="198" actId="2"/>
          <ac:spMkLst>
            <pc:docMk/>
            <pc:sldMk cId="1965574440" sldId="260"/>
            <ac:spMk id="3" creationId="{284D292B-6058-2330-277A-50B3A2367B44}"/>
          </ac:spMkLst>
        </pc:spChg>
      </pc:sldChg>
      <pc:sldChg chg="modSp mod">
        <pc:chgData name="Stefano Corradi" userId="b5126630aea06544" providerId="LiveId" clId="{6D536EDE-107A-48D4-9DBF-B7C8E79F86D8}" dt="2022-05-18T16:18:17.981" v="394" actId="2"/>
        <pc:sldMkLst>
          <pc:docMk/>
          <pc:sldMk cId="3242756659" sldId="261"/>
        </pc:sldMkLst>
        <pc:spChg chg="mod">
          <ac:chgData name="Stefano Corradi" userId="b5126630aea06544" providerId="LiveId" clId="{6D536EDE-107A-48D4-9DBF-B7C8E79F86D8}" dt="2022-05-18T16:15:35.204" v="199" actId="2"/>
          <ac:spMkLst>
            <pc:docMk/>
            <pc:sldMk cId="3242756659" sldId="261"/>
            <ac:spMk id="2" creationId="{7D9E8DB7-1667-F95E-EB40-CBE8613C3209}"/>
          </ac:spMkLst>
        </pc:spChg>
        <pc:spChg chg="mod">
          <ac:chgData name="Stefano Corradi" userId="b5126630aea06544" providerId="LiveId" clId="{6D536EDE-107A-48D4-9DBF-B7C8E79F86D8}" dt="2022-05-18T16:18:17.981" v="394" actId="2"/>
          <ac:spMkLst>
            <pc:docMk/>
            <pc:sldMk cId="3242756659" sldId="261"/>
            <ac:spMk id="5" creationId="{D3ACA6EF-F1CB-7AEA-FD1A-C2877D7867C8}"/>
          </ac:spMkLst>
        </pc:spChg>
        <pc:spChg chg="mod">
          <ac:chgData name="Stefano Corradi" userId="b5126630aea06544" providerId="LiveId" clId="{6D536EDE-107A-48D4-9DBF-B7C8E79F86D8}" dt="2022-05-18T16:16:18.521" v="232" actId="2"/>
          <ac:spMkLst>
            <pc:docMk/>
            <pc:sldMk cId="3242756659" sldId="261"/>
            <ac:spMk id="6" creationId="{50CF6FC0-9F4C-BF1A-687E-8DCA6BF7DFEA}"/>
          </ac:spMkLst>
        </pc:spChg>
        <pc:picChg chg="mod">
          <ac:chgData name="Stefano Corradi" userId="b5126630aea06544" providerId="LiveId" clId="{6D536EDE-107A-48D4-9DBF-B7C8E79F86D8}" dt="2022-05-18T13:42:30.931" v="30" actId="1038"/>
          <ac:picMkLst>
            <pc:docMk/>
            <pc:sldMk cId="3242756659" sldId="261"/>
            <ac:picMk id="4" creationId="{9B26E676-B4F6-3029-FF53-3C94A3FB3ABA}"/>
          </ac:picMkLst>
        </pc:picChg>
      </pc:sldChg>
      <pc:sldChg chg="modSp mod">
        <pc:chgData name="Stefano Corradi" userId="b5126630aea06544" providerId="LiveId" clId="{6D536EDE-107A-48D4-9DBF-B7C8E79F86D8}" dt="2022-05-18T16:16:59.276" v="297" actId="2"/>
        <pc:sldMkLst>
          <pc:docMk/>
          <pc:sldMk cId="2646180312" sldId="262"/>
        </pc:sldMkLst>
        <pc:spChg chg="mod">
          <ac:chgData name="Stefano Corradi" userId="b5126630aea06544" providerId="LiveId" clId="{6D536EDE-107A-48D4-9DBF-B7C8E79F86D8}" dt="2022-05-18T16:16:57.645" v="292" actId="2"/>
          <ac:spMkLst>
            <pc:docMk/>
            <pc:sldMk cId="2646180312" sldId="262"/>
            <ac:spMk id="4" creationId="{0B574AC4-83B4-4B94-8EDC-01BF3A9EF4EE}"/>
          </ac:spMkLst>
        </pc:spChg>
        <pc:spChg chg="mod">
          <ac:chgData name="Stefano Corradi" userId="b5126630aea06544" providerId="LiveId" clId="{6D536EDE-107A-48D4-9DBF-B7C8E79F86D8}" dt="2022-05-18T16:16:59.276" v="297" actId="2"/>
          <ac:spMkLst>
            <pc:docMk/>
            <pc:sldMk cId="2646180312" sldId="262"/>
            <ac:spMk id="5" creationId="{FC8213FC-4BAD-2C62-2029-CEDC0FFB209D}"/>
          </ac:spMkLst>
        </pc:spChg>
      </pc:sldChg>
      <pc:sldChg chg="modSp mod">
        <pc:chgData name="Stefano Corradi" userId="b5126630aea06544" providerId="LiveId" clId="{6D536EDE-107A-48D4-9DBF-B7C8E79F86D8}" dt="2022-06-16T10:55:05.821" v="604" actId="20577"/>
        <pc:sldMkLst>
          <pc:docMk/>
          <pc:sldMk cId="1900874194" sldId="263"/>
        </pc:sldMkLst>
        <pc:spChg chg="mod">
          <ac:chgData name="Stefano Corradi" userId="b5126630aea06544" providerId="LiveId" clId="{6D536EDE-107A-48D4-9DBF-B7C8E79F86D8}" dt="2022-06-16T10:55:05.821" v="604" actId="20577"/>
          <ac:spMkLst>
            <pc:docMk/>
            <pc:sldMk cId="1900874194" sldId="263"/>
            <ac:spMk id="3" creationId="{EBD3DC19-B153-1316-FD97-BE25AFC3A520}"/>
          </ac:spMkLst>
        </pc:spChg>
      </pc:sldChg>
      <pc:sldChg chg="modSp mod">
        <pc:chgData name="Stefano Corradi" userId="b5126630aea06544" providerId="LiveId" clId="{6D536EDE-107A-48D4-9DBF-B7C8E79F86D8}" dt="2022-06-16T10:54:41.410" v="602" actId="20577"/>
        <pc:sldMkLst>
          <pc:docMk/>
          <pc:sldMk cId="1810624973" sldId="264"/>
        </pc:sldMkLst>
        <pc:spChg chg="mod">
          <ac:chgData name="Stefano Corradi" userId="b5126630aea06544" providerId="LiveId" clId="{6D536EDE-107A-48D4-9DBF-B7C8E79F86D8}" dt="2022-05-18T16:17:33.601" v="334" actId="2"/>
          <ac:spMkLst>
            <pc:docMk/>
            <pc:sldMk cId="1810624973" sldId="264"/>
            <ac:spMk id="2" creationId="{7D9E8DB7-1667-F95E-EB40-CBE8613C3209}"/>
          </ac:spMkLst>
        </pc:spChg>
        <pc:spChg chg="mod">
          <ac:chgData name="Stefano Corradi" userId="b5126630aea06544" providerId="LiveId" clId="{6D536EDE-107A-48D4-9DBF-B7C8E79F86D8}" dt="2022-06-16T10:54:41.410" v="602" actId="20577"/>
          <ac:spMkLst>
            <pc:docMk/>
            <pc:sldMk cId="1810624973" sldId="264"/>
            <ac:spMk id="3" creationId="{462366A2-0B3C-4E49-7D48-D9CDBE33D438}"/>
          </ac:spMkLst>
        </pc:spChg>
      </pc:sldChg>
      <pc:sldChg chg="modSp mod">
        <pc:chgData name="Stefano Corradi" userId="b5126630aea06544" providerId="LiveId" clId="{6D536EDE-107A-48D4-9DBF-B7C8E79F86D8}" dt="2022-05-18T16:14:09.913" v="115" actId="2"/>
        <pc:sldMkLst>
          <pc:docMk/>
          <pc:sldMk cId="3527962936" sldId="265"/>
        </pc:sldMkLst>
        <pc:spChg chg="mod">
          <ac:chgData name="Stefano Corradi" userId="b5126630aea06544" providerId="LiveId" clId="{6D536EDE-107A-48D4-9DBF-B7C8E79F86D8}" dt="2022-05-18T16:14:09.913" v="115" actId="2"/>
          <ac:spMkLst>
            <pc:docMk/>
            <pc:sldMk cId="3527962936" sldId="265"/>
            <ac:spMk id="3" creationId="{BAC76122-F519-9D47-1CBF-5736127945FD}"/>
          </ac:spMkLst>
        </pc:spChg>
      </pc:sldChg>
      <pc:sldChg chg="modSp mod">
        <pc:chgData name="Stefano Corradi" userId="b5126630aea06544" providerId="LiveId" clId="{6D536EDE-107A-48D4-9DBF-B7C8E79F86D8}" dt="2022-05-18T16:15:19.630" v="168" actId="2"/>
        <pc:sldMkLst>
          <pc:docMk/>
          <pc:sldMk cId="4091382145" sldId="266"/>
        </pc:sldMkLst>
        <pc:spChg chg="mod">
          <ac:chgData name="Stefano Corradi" userId="b5126630aea06544" providerId="LiveId" clId="{6D536EDE-107A-48D4-9DBF-B7C8E79F86D8}" dt="2022-05-18T16:14:13.850" v="119" actId="2"/>
          <ac:spMkLst>
            <pc:docMk/>
            <pc:sldMk cId="4091382145" sldId="266"/>
            <ac:spMk id="2" creationId="{7D9E8DB7-1667-F95E-EB40-CBE8613C3209}"/>
          </ac:spMkLst>
        </pc:spChg>
        <pc:spChg chg="mod">
          <ac:chgData name="Stefano Corradi" userId="b5126630aea06544" providerId="LiveId" clId="{6D536EDE-107A-48D4-9DBF-B7C8E79F86D8}" dt="2022-05-18T16:15:19.630" v="168" actId="2"/>
          <ac:spMkLst>
            <pc:docMk/>
            <pc:sldMk cId="4091382145" sldId="266"/>
            <ac:spMk id="3" creationId="{284D292B-6058-2330-277A-50B3A2367B44}"/>
          </ac:spMkLst>
        </pc:spChg>
      </pc:sldChg>
      <pc:sldChg chg="modSp mod">
        <pc:chgData name="Stefano Corradi" userId="b5126630aea06544" providerId="LiveId" clId="{6D536EDE-107A-48D4-9DBF-B7C8E79F86D8}" dt="2022-05-18T16:16:30.802" v="257" actId="2"/>
        <pc:sldMkLst>
          <pc:docMk/>
          <pc:sldMk cId="657099729" sldId="268"/>
        </pc:sldMkLst>
        <pc:spChg chg="mod">
          <ac:chgData name="Stefano Corradi" userId="b5126630aea06544" providerId="LiveId" clId="{6D536EDE-107A-48D4-9DBF-B7C8E79F86D8}" dt="2022-05-18T16:16:19.743" v="233" actId="2"/>
          <ac:spMkLst>
            <pc:docMk/>
            <pc:sldMk cId="657099729" sldId="268"/>
            <ac:spMk id="2" creationId="{7D9E8DB7-1667-F95E-EB40-CBE8613C3209}"/>
          </ac:spMkLst>
        </pc:spChg>
        <pc:spChg chg="mod">
          <ac:chgData name="Stefano Corradi" userId="b5126630aea06544" providerId="LiveId" clId="{6D536EDE-107A-48D4-9DBF-B7C8E79F86D8}" dt="2022-05-18T16:16:30.802" v="257" actId="2"/>
          <ac:spMkLst>
            <pc:docMk/>
            <pc:sldMk cId="657099729" sldId="268"/>
            <ac:spMk id="5" creationId="{D3ACA6EF-F1CB-7AEA-FD1A-C2877D7867C8}"/>
          </ac:spMkLst>
        </pc:spChg>
      </pc:sldChg>
      <pc:sldChg chg="modSp mod">
        <pc:chgData name="Stefano Corradi" userId="b5126630aea06544" providerId="LiveId" clId="{6D536EDE-107A-48D4-9DBF-B7C8E79F86D8}" dt="2022-05-18T16:17:32.454" v="333" actId="2"/>
        <pc:sldMkLst>
          <pc:docMk/>
          <pc:sldMk cId="2103126770" sldId="270"/>
        </pc:sldMkLst>
        <pc:spChg chg="mod">
          <ac:chgData name="Stefano Corradi" userId="b5126630aea06544" providerId="LiveId" clId="{6D536EDE-107A-48D4-9DBF-B7C8E79F86D8}" dt="2022-05-18T16:17:32.454" v="333" actId="2"/>
          <ac:spMkLst>
            <pc:docMk/>
            <pc:sldMk cId="2103126770" sldId="270"/>
            <ac:spMk id="3" creationId="{EBD3DC19-B153-1316-FD97-BE25AFC3A520}"/>
          </ac:spMkLst>
        </pc:spChg>
      </pc:sldChg>
      <pc:sldChg chg="modSp mod">
        <pc:chgData name="Stefano Corradi" userId="b5126630aea06544" providerId="LiveId" clId="{6D536EDE-107A-48D4-9DBF-B7C8E79F86D8}" dt="2022-06-16T10:56:21.510" v="608" actId="20577"/>
        <pc:sldMkLst>
          <pc:docMk/>
          <pc:sldMk cId="899679475" sldId="272"/>
        </pc:sldMkLst>
        <pc:spChg chg="mod">
          <ac:chgData name="Stefano Corradi" userId="b5126630aea06544" providerId="LiveId" clId="{6D536EDE-107A-48D4-9DBF-B7C8E79F86D8}" dt="2022-05-18T16:18:00.670" v="367" actId="2"/>
          <ac:spMkLst>
            <pc:docMk/>
            <pc:sldMk cId="899679475" sldId="272"/>
            <ac:spMk id="2" creationId="{7D9E8DB7-1667-F95E-EB40-CBE8613C3209}"/>
          </ac:spMkLst>
        </pc:spChg>
        <pc:spChg chg="mod">
          <ac:chgData name="Stefano Corradi" userId="b5126630aea06544" providerId="LiveId" clId="{6D536EDE-107A-48D4-9DBF-B7C8E79F86D8}" dt="2022-06-16T10:56:21.510" v="608" actId="20577"/>
          <ac:spMkLst>
            <pc:docMk/>
            <pc:sldMk cId="899679475" sldId="272"/>
            <ac:spMk id="3" creationId="{462366A2-0B3C-4E49-7D48-D9CDBE33D438}"/>
          </ac:spMkLst>
        </pc:spChg>
      </pc:sldChg>
      <pc:sldChg chg="modSp mod">
        <pc:chgData name="Stefano Corradi" userId="b5126630aea06544" providerId="LiveId" clId="{6D536EDE-107A-48D4-9DBF-B7C8E79F86D8}" dt="2022-05-18T16:18:16.613" v="393" actId="2"/>
        <pc:sldMkLst>
          <pc:docMk/>
          <pc:sldMk cId="151099744" sldId="273"/>
        </pc:sldMkLst>
        <pc:spChg chg="mod">
          <ac:chgData name="Stefano Corradi" userId="b5126630aea06544" providerId="LiveId" clId="{6D536EDE-107A-48D4-9DBF-B7C8E79F86D8}" dt="2022-05-18T16:18:15.655" v="391" actId="2"/>
          <ac:spMkLst>
            <pc:docMk/>
            <pc:sldMk cId="151099744" sldId="273"/>
            <ac:spMk id="2" creationId="{7D9E8DB7-1667-F95E-EB40-CBE8613C3209}"/>
          </ac:spMkLst>
        </pc:spChg>
        <pc:spChg chg="mod">
          <ac:chgData name="Stefano Corradi" userId="b5126630aea06544" providerId="LiveId" clId="{6D536EDE-107A-48D4-9DBF-B7C8E79F86D8}" dt="2022-05-18T16:18:16.613" v="393" actId="2"/>
          <ac:spMkLst>
            <pc:docMk/>
            <pc:sldMk cId="151099744" sldId="273"/>
            <ac:spMk id="3" creationId="{462366A2-0B3C-4E49-7D48-D9CDBE33D438}"/>
          </ac:spMkLst>
        </pc:spChg>
      </pc:sldChg>
      <pc:sldChg chg="addSp delSp modSp add mod">
        <pc:chgData name="Stefano Corradi" userId="b5126630aea06544" providerId="LiveId" clId="{6D536EDE-107A-48D4-9DBF-B7C8E79F86D8}" dt="2022-05-18T16:21:10.986" v="579" actId="1076"/>
        <pc:sldMkLst>
          <pc:docMk/>
          <pc:sldMk cId="2995997112" sldId="274"/>
        </pc:sldMkLst>
        <pc:spChg chg="mod">
          <ac:chgData name="Stefano Corradi" userId="b5126630aea06544" providerId="LiveId" clId="{6D536EDE-107A-48D4-9DBF-B7C8E79F86D8}" dt="2022-05-18T16:18:37.489" v="434" actId="20577"/>
          <ac:spMkLst>
            <pc:docMk/>
            <pc:sldMk cId="2995997112" sldId="274"/>
            <ac:spMk id="2" creationId="{7D9E8DB7-1667-F95E-EB40-CBE8613C3209}"/>
          </ac:spMkLst>
        </pc:spChg>
        <pc:spChg chg="mod">
          <ac:chgData name="Stefano Corradi" userId="b5126630aea06544" providerId="LiveId" clId="{6D536EDE-107A-48D4-9DBF-B7C8E79F86D8}" dt="2022-05-18T16:21:03.604" v="578" actId="1076"/>
          <ac:spMkLst>
            <pc:docMk/>
            <pc:sldMk cId="2995997112" sldId="274"/>
            <ac:spMk id="3" creationId="{462366A2-0B3C-4E49-7D48-D9CDBE33D438}"/>
          </ac:spMkLst>
        </pc:spChg>
        <pc:picChg chg="add del mod">
          <ac:chgData name="Stefano Corradi" userId="b5126630aea06544" providerId="LiveId" clId="{6D536EDE-107A-48D4-9DBF-B7C8E79F86D8}" dt="2022-05-18T16:19:36.725" v="537" actId="478"/>
          <ac:picMkLst>
            <pc:docMk/>
            <pc:sldMk cId="2995997112" sldId="274"/>
            <ac:picMk id="5" creationId="{2AB9CDB8-DAEA-B270-F47D-6A0B1925F3C1}"/>
          </ac:picMkLst>
        </pc:picChg>
        <pc:picChg chg="add mod modCrop">
          <ac:chgData name="Stefano Corradi" userId="b5126630aea06544" providerId="LiveId" clId="{6D536EDE-107A-48D4-9DBF-B7C8E79F86D8}" dt="2022-05-18T16:21:10.986" v="579" actId="1076"/>
          <ac:picMkLst>
            <pc:docMk/>
            <pc:sldMk cId="2995997112" sldId="274"/>
            <ac:picMk id="7" creationId="{2FD37C14-1710-6D14-0DDF-A62C7533660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0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9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61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460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1018797" y="1327805"/>
            <a:ext cx="6025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EXPERIENTIAL GAMING MODEL (EGM)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04876F9-B327-0D81-6694-553B8D119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53" y="2164140"/>
            <a:ext cx="3319780" cy="2680335"/>
          </a:xfrm>
          <a:prstGeom prst="rect">
            <a:avLst/>
          </a:prstGeom>
        </p:spPr>
      </p:pic>
      <p:sp>
        <p:nvSpPr>
          <p:cNvPr id="4" name="CuadroTexto 1">
            <a:extLst>
              <a:ext uri="{FF2B5EF4-FFF2-40B4-BE49-F238E27FC236}">
                <a16:creationId xmlns:a16="http://schemas.microsoft.com/office/drawing/2014/main" id="{0B574AC4-83B4-4B94-8EDC-01BF3A9EF4EE}"/>
              </a:ext>
            </a:extLst>
          </p:cNvPr>
          <p:cNvSpPr txBox="1"/>
          <p:nvPr/>
        </p:nvSpPr>
        <p:spPr>
          <a:xfrm>
            <a:off x="4611544" y="2103924"/>
            <a:ext cx="41666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Kiili’s Experiential Gaming Model (EGM) (2005) is based on three elements: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000" b="1" dirty="0"/>
              <a:t>Ideation loop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000" b="1" dirty="0"/>
              <a:t>Experience loop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000" b="1" dirty="0"/>
              <a:t>Challenge bank</a:t>
            </a:r>
          </a:p>
          <a:p>
            <a:pPr lvl="1"/>
            <a:endParaRPr lang="es-ES" sz="2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/>
              <a:t>The goal is to help players reach the </a:t>
            </a:r>
            <a:r>
              <a:rPr lang="es-ES" sz="2000" b="1" i="1" dirty="0"/>
              <a:t>Flow State</a:t>
            </a:r>
            <a:r>
              <a:rPr lang="es-ES" sz="2000" dirty="0"/>
              <a:t>, which facilitates learning.</a:t>
            </a:r>
          </a:p>
        </p:txBody>
      </p:sp>
      <p:sp>
        <p:nvSpPr>
          <p:cNvPr id="5" name="CuadroTexto 1">
            <a:extLst>
              <a:ext uri="{FF2B5EF4-FFF2-40B4-BE49-F238E27FC236}">
                <a16:creationId xmlns:a16="http://schemas.microsoft.com/office/drawing/2014/main" id="{FC8213FC-4BAD-2C62-2029-CEDC0FFB209D}"/>
              </a:ext>
            </a:extLst>
          </p:cNvPr>
          <p:cNvSpPr txBox="1"/>
          <p:nvPr/>
        </p:nvSpPr>
        <p:spPr>
          <a:xfrm>
            <a:off x="666742" y="4935469"/>
            <a:ext cx="3944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Fig 2. Kiili’s Experiential Gaming Model (EGM)</a:t>
            </a:r>
          </a:p>
        </p:txBody>
      </p:sp>
    </p:spTree>
    <p:extLst>
      <p:ext uri="{BB962C8B-B14F-4D97-AF65-F5344CB8AC3E}">
        <p14:creationId xmlns:p14="http://schemas.microsoft.com/office/powerpoint/2010/main" val="2646180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1018797" y="1316416"/>
            <a:ext cx="6025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THE CASE FOR VISUAL NOVELS (VN)</a:t>
            </a:r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EBD3DC19-B153-1316-FD97-BE25AFC3A520}"/>
              </a:ext>
            </a:extLst>
          </p:cNvPr>
          <p:cNvSpPr txBox="1"/>
          <p:nvPr/>
        </p:nvSpPr>
        <p:spPr>
          <a:xfrm>
            <a:off x="1018797" y="2006614"/>
            <a:ext cx="7619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Visual Novels (VN) are interactive fiction video games featuring text-based stories </a:t>
            </a:r>
            <a:r>
              <a:rPr lang="es-ES" sz="2400" dirty="0" err="1"/>
              <a:t>with</a:t>
            </a:r>
            <a:r>
              <a:rPr lang="es-ES" sz="2400" dirty="0"/>
              <a:t> a narrative style of literature and interactive aided by static or sprite-based visuals.</a:t>
            </a:r>
            <a:endParaRPr lang="es-ES" sz="2400" b="1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7B44CC4-6038-609E-6418-9B56694905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97" y="3743252"/>
            <a:ext cx="3299460" cy="2191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0874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1018797" y="1316416"/>
            <a:ext cx="6025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THE CASE FOR VISUAL NOVELS (VN)</a:t>
            </a:r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EBD3DC19-B153-1316-FD97-BE25AFC3A520}"/>
              </a:ext>
            </a:extLst>
          </p:cNvPr>
          <p:cNvSpPr txBox="1"/>
          <p:nvPr/>
        </p:nvSpPr>
        <p:spPr>
          <a:xfrm>
            <a:off x="1018797" y="2006614"/>
            <a:ext cx="76195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According to Camingue et al. (2020), there are 5 main teaching strategies that may be used in Educational VN: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Choice</a:t>
            </a:r>
            <a:r>
              <a:rPr lang="es-ES" sz="2400" dirty="0"/>
              <a:t> </a:t>
            </a:r>
            <a:endParaRPr lang="es-ES" sz="2400" b="1" dirty="0"/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Scripted sequences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Minigames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Exploration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Non-interactive elements</a:t>
            </a:r>
          </a:p>
        </p:txBody>
      </p:sp>
    </p:spTree>
    <p:extLst>
      <p:ext uri="{BB962C8B-B14F-4D97-AF65-F5344CB8AC3E}">
        <p14:creationId xmlns:p14="http://schemas.microsoft.com/office/powerpoint/2010/main" val="2103126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756659" y="1575309"/>
            <a:ext cx="7630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VN DESIGN FRAMEWORK FOR DigiFinEdu PROJECT</a:t>
            </a:r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462366A2-0B3C-4E49-7D48-D9CDBE33D438}"/>
              </a:ext>
            </a:extLst>
          </p:cNvPr>
          <p:cNvSpPr txBox="1"/>
          <p:nvPr/>
        </p:nvSpPr>
        <p:spPr>
          <a:xfrm>
            <a:off x="767782" y="2081816"/>
            <a:ext cx="76195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The design framework aims to incorporate: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The 3 categories of FinLit</a:t>
            </a:r>
            <a:endParaRPr lang="es-ES" sz="2400" dirty="0"/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The Experiential </a:t>
            </a:r>
            <a:r>
              <a:rPr lang="es-ES" sz="2400" b="1" dirty="0" err="1"/>
              <a:t>Learning</a:t>
            </a:r>
            <a:r>
              <a:rPr lang="es-ES" sz="2400" b="1" dirty="0"/>
              <a:t> </a:t>
            </a:r>
            <a:r>
              <a:rPr lang="es-ES" sz="2400" b="1" dirty="0" err="1"/>
              <a:t>theory</a:t>
            </a:r>
            <a:r>
              <a:rPr lang="es-ES" sz="24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The Experiential Gaming Model (EGM)</a:t>
            </a:r>
            <a:r>
              <a:rPr lang="es-ES" sz="24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The VN learning strategies</a:t>
            </a:r>
          </a:p>
          <a:p>
            <a:endParaRPr lang="es-ES" sz="2400" b="1" dirty="0"/>
          </a:p>
          <a:p>
            <a:r>
              <a:rPr lang="es-ES" sz="2400" dirty="0"/>
              <a:t>It will be </a:t>
            </a:r>
            <a:r>
              <a:rPr lang="es-ES" sz="2400" dirty="0" err="1"/>
              <a:t>divided</a:t>
            </a:r>
            <a:r>
              <a:rPr lang="es-ES" sz="2400" dirty="0"/>
              <a:t> </a:t>
            </a:r>
            <a:r>
              <a:rPr lang="es-ES" sz="2400" dirty="0" err="1"/>
              <a:t>into</a:t>
            </a:r>
            <a:r>
              <a:rPr lang="es-ES" sz="2400" dirty="0"/>
              <a:t> 2 steps: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 err="1"/>
              <a:t>Story</a:t>
            </a:r>
            <a:r>
              <a:rPr lang="es-ES" sz="2400" b="1" dirty="0"/>
              <a:t> </a:t>
            </a:r>
            <a:r>
              <a:rPr lang="es-ES" sz="2400" b="1" dirty="0" err="1"/>
              <a:t>conceptualization</a:t>
            </a:r>
            <a:r>
              <a:rPr lang="es-ES" sz="2400" b="1" dirty="0"/>
              <a:t> &amp; Writing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Game design</a:t>
            </a:r>
          </a:p>
        </p:txBody>
      </p:sp>
    </p:spTree>
    <p:extLst>
      <p:ext uri="{BB962C8B-B14F-4D97-AF65-F5344CB8AC3E}">
        <p14:creationId xmlns:p14="http://schemas.microsoft.com/office/powerpoint/2010/main" val="1810624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756659" y="1155087"/>
            <a:ext cx="7630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VN DESIGN FRAMEWORK FOR DigiFinEdu PROJECT</a:t>
            </a:r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462366A2-0B3C-4E49-7D48-D9CDBE33D438}"/>
              </a:ext>
            </a:extLst>
          </p:cNvPr>
          <p:cNvSpPr txBox="1"/>
          <p:nvPr/>
        </p:nvSpPr>
        <p:spPr>
          <a:xfrm>
            <a:off x="3264248" y="1881050"/>
            <a:ext cx="48380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/>
              <a:t>1. Story Conceptualisation &amp; Writing</a:t>
            </a:r>
            <a:r>
              <a:rPr lang="es-ES" sz="2400" dirty="0"/>
              <a:t> is </a:t>
            </a:r>
            <a:r>
              <a:rPr lang="es-ES" sz="2400" dirty="0" err="1"/>
              <a:t>divided</a:t>
            </a:r>
            <a:r>
              <a:rPr lang="es-ES" sz="2400" dirty="0"/>
              <a:t> </a:t>
            </a:r>
            <a:r>
              <a:rPr lang="es-ES" sz="2400" dirty="0" err="1"/>
              <a:t>into</a:t>
            </a:r>
            <a:r>
              <a:rPr lang="es-ES" sz="2400" dirty="0"/>
              <a:t> 4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Identification of </a:t>
            </a:r>
            <a:r>
              <a:rPr lang="es-ES" sz="2400" b="1" dirty="0"/>
              <a:t>educational goals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Definition of </a:t>
            </a:r>
            <a:r>
              <a:rPr lang="es-ES" sz="2400" b="1" dirty="0"/>
              <a:t>game’s topics</a:t>
            </a:r>
            <a:endParaRPr lang="es-ES" sz="2400" dirty="0"/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Definition of </a:t>
            </a:r>
            <a:r>
              <a:rPr lang="es-ES" sz="2400" b="1" dirty="0"/>
              <a:t>game’s challenges</a:t>
            </a:r>
            <a:endParaRPr lang="es-ES" sz="2400" dirty="0"/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Writing of </a:t>
            </a:r>
            <a:r>
              <a:rPr lang="es-ES" sz="2400" b="1" dirty="0"/>
              <a:t>game’s </a:t>
            </a:r>
            <a:r>
              <a:rPr lang="es-ES" sz="2400" b="1" dirty="0" err="1"/>
              <a:t>story</a:t>
            </a:r>
            <a:r>
              <a:rPr lang="es-ES" sz="2400" b="1" dirty="0"/>
              <a:t> and tasks</a:t>
            </a:r>
            <a:endParaRPr lang="es-ES" sz="24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D2932F6-ACCF-4A43-2BEE-3881C01AB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1701625"/>
            <a:ext cx="2623058" cy="400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79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756659" y="1575309"/>
            <a:ext cx="7630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VN DESIGN FRAMEWORK FOR DigiFinEdu PROJECT</a:t>
            </a:r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462366A2-0B3C-4E49-7D48-D9CDBE33D438}"/>
              </a:ext>
            </a:extLst>
          </p:cNvPr>
          <p:cNvSpPr txBox="1"/>
          <p:nvPr/>
        </p:nvSpPr>
        <p:spPr>
          <a:xfrm>
            <a:off x="767782" y="2081816"/>
            <a:ext cx="7619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2.	Game design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2F88731-3AB2-EC0D-98E6-9DE9741E7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81" y="2543481"/>
            <a:ext cx="7345236" cy="329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756659" y="1575309"/>
            <a:ext cx="7630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CONCLUSIONS</a:t>
            </a:r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462366A2-0B3C-4E49-7D48-D9CDBE33D438}"/>
              </a:ext>
            </a:extLst>
          </p:cNvPr>
          <p:cNvSpPr txBox="1"/>
          <p:nvPr/>
        </p:nvSpPr>
        <p:spPr>
          <a:xfrm>
            <a:off x="767782" y="2081816"/>
            <a:ext cx="76195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“We argue that the framework proposed here can represent a good starting point for the development of new educational video games. Requiring a lot of technical skills, educational video games are often the prerogative of developers alone. The aim of this article was to present a working structure that allows all the actors necessary in the development of an educational video game to participate equally”</a:t>
            </a:r>
            <a:endParaRPr lang="es-ES" sz="2400" i="1" dirty="0"/>
          </a:p>
        </p:txBody>
      </p:sp>
    </p:spTree>
    <p:extLst>
      <p:ext uri="{BB962C8B-B14F-4D97-AF65-F5344CB8AC3E}">
        <p14:creationId xmlns:p14="http://schemas.microsoft.com/office/powerpoint/2010/main" val="2233288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756659" y="1575309"/>
            <a:ext cx="7630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THANK YOU FOR YOUR ATTENTION</a:t>
            </a:r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462366A2-0B3C-4E49-7D48-D9CDBE33D438}"/>
              </a:ext>
            </a:extLst>
          </p:cNvPr>
          <p:cNvSpPr txBox="1"/>
          <p:nvPr/>
        </p:nvSpPr>
        <p:spPr>
          <a:xfrm>
            <a:off x="756659" y="2451148"/>
            <a:ext cx="4821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</a:t>
            </a:r>
            <a:r>
              <a:rPr lang="en-US" sz="2400" b="1" dirty="0" err="1"/>
              <a:t>tefano</a:t>
            </a:r>
            <a:r>
              <a:rPr lang="en-US" sz="2400" b="1" dirty="0"/>
              <a:t> Corradi</a:t>
            </a:r>
          </a:p>
          <a:p>
            <a:r>
              <a:rPr lang="en-US" sz="2400" i="1" dirty="0"/>
              <a:t>Project Manager, </a:t>
            </a:r>
            <a:r>
              <a:rPr lang="en-US" sz="2400" i="1" dirty="0" err="1"/>
              <a:t>VsI</a:t>
            </a:r>
            <a:r>
              <a:rPr lang="en-US" sz="2400" i="1" dirty="0"/>
              <a:t> “</a:t>
            </a:r>
            <a:r>
              <a:rPr lang="en-US" sz="2400" i="1" dirty="0" err="1"/>
              <a:t>eMundus</a:t>
            </a:r>
            <a:r>
              <a:rPr lang="en-US" sz="2400" i="1" dirty="0"/>
              <a:t>” Kaunas (Lithuania)</a:t>
            </a:r>
          </a:p>
          <a:p>
            <a:r>
              <a:rPr lang="en-US" sz="2400" i="1" dirty="0"/>
              <a:t>stefano.corradi@emundus.lt</a:t>
            </a:r>
            <a:endParaRPr lang="es-ES" sz="2400" i="1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FD37C14-1710-6D14-0DDF-A62C753366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7" b="31403"/>
          <a:stretch/>
        </p:blipFill>
        <p:spPr>
          <a:xfrm>
            <a:off x="362103" y="4020808"/>
            <a:ext cx="3184162" cy="113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9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9548" y="1920895"/>
            <a:ext cx="768490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“</a:t>
            </a:r>
            <a:r>
              <a:rPr lang="en-US" sz="2800" b="1" dirty="0"/>
              <a:t>Educational</a:t>
            </a:r>
            <a:r>
              <a:rPr lang="es-ES" sz="2800" b="1" dirty="0"/>
              <a:t> Visual </a:t>
            </a:r>
            <a:r>
              <a:rPr lang="en-GB" sz="2800" b="1" dirty="0"/>
              <a:t>Novels</a:t>
            </a:r>
            <a:r>
              <a:rPr lang="es-ES" sz="2800" b="1" dirty="0"/>
              <a:t>: </a:t>
            </a:r>
            <a:r>
              <a:rPr lang="en-GB" sz="2800" b="1" dirty="0"/>
              <a:t>An</a:t>
            </a:r>
            <a:r>
              <a:rPr lang="es-ES" sz="2800" b="1" dirty="0"/>
              <a:t> </a:t>
            </a:r>
            <a:r>
              <a:rPr lang="en-GB" sz="2800" b="1" dirty="0"/>
              <a:t>Experiential</a:t>
            </a:r>
            <a:r>
              <a:rPr lang="es-ES" sz="2800" b="1" dirty="0"/>
              <a:t> </a:t>
            </a:r>
            <a:r>
              <a:rPr lang="en-GB" sz="2800" b="1" dirty="0"/>
              <a:t>Learning</a:t>
            </a:r>
            <a:r>
              <a:rPr lang="es-ES" sz="2800" b="1" dirty="0"/>
              <a:t> </a:t>
            </a:r>
            <a:r>
              <a:rPr lang="en-GB" sz="2800" b="1" dirty="0"/>
              <a:t>Design</a:t>
            </a:r>
            <a:r>
              <a:rPr lang="es-ES" sz="2800" b="1" dirty="0"/>
              <a:t> Framework for Teaching Financial Literacy”</a:t>
            </a:r>
          </a:p>
          <a:p>
            <a:endParaRPr lang="es-ES" sz="2800" b="1" dirty="0"/>
          </a:p>
          <a:p>
            <a:r>
              <a:rPr lang="es-ES" sz="2000" dirty="0"/>
              <a:t>Authors</a:t>
            </a:r>
          </a:p>
          <a:p>
            <a:r>
              <a:rPr lang="es-ES" sz="2000" b="1" i="1" dirty="0"/>
              <a:t>Stefano Corradi</a:t>
            </a:r>
            <a:r>
              <a:rPr lang="es-ES" sz="2000" i="1" dirty="0"/>
              <a:t>, VsI “eMundus”, Kaunas (Lithuania)</a:t>
            </a:r>
          </a:p>
          <a:p>
            <a:r>
              <a:rPr lang="es-ES" sz="2000" b="1" i="1" dirty="0"/>
              <a:t>Vida </a:t>
            </a:r>
            <a:r>
              <a:rPr lang="lt-LT" sz="2000" b="1" i="1" dirty="0"/>
              <a:t>Drąsutė</a:t>
            </a:r>
            <a:r>
              <a:rPr lang="it-IT" sz="2000" i="1" dirty="0"/>
              <a:t>, Kaunas University of Technology (KTU), Kaunas (Lithuania)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847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1018797" y="1584640"/>
            <a:ext cx="2946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INTRODUCTION</a:t>
            </a:r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BAC76122-F519-9D47-1CBF-5736127945FD}"/>
              </a:ext>
            </a:extLst>
          </p:cNvPr>
          <p:cNvSpPr txBox="1"/>
          <p:nvPr/>
        </p:nvSpPr>
        <p:spPr>
          <a:xfrm>
            <a:off x="1018797" y="2107860"/>
            <a:ext cx="71064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The goal of this paper is to illustrate a new game design framework for an </a:t>
            </a:r>
            <a:r>
              <a:rPr lang="es-ES" sz="2400" b="1" dirty="0"/>
              <a:t>Educational Visual Novel</a:t>
            </a:r>
            <a:r>
              <a:rPr lang="es-ES" sz="2400" dirty="0"/>
              <a:t> aiming to teach </a:t>
            </a:r>
            <a:r>
              <a:rPr lang="es-ES" sz="2400" b="1" dirty="0"/>
              <a:t>Financial Literacy </a:t>
            </a:r>
            <a:r>
              <a:rPr lang="es-ES" sz="2400" dirty="0"/>
              <a:t>(FinLit)</a:t>
            </a:r>
          </a:p>
          <a:p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The video game is being developed within the Erasmus+ Project “</a:t>
            </a:r>
            <a:r>
              <a:rPr lang="es-ES" sz="2400" b="1" i="1" dirty="0"/>
              <a:t>Promotion of FINancial literacy in primary and secondary EDUcation through gamification and DIGItal storytelling” </a:t>
            </a:r>
            <a:r>
              <a:rPr lang="es-ES" sz="2400" dirty="0"/>
              <a:t>(DigiFinEdu)</a:t>
            </a:r>
          </a:p>
          <a:p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25403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1079757" y="1218880"/>
            <a:ext cx="2946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INTRODUCTION</a:t>
            </a:r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BAC76122-F519-9D47-1CBF-5736127945FD}"/>
              </a:ext>
            </a:extLst>
          </p:cNvPr>
          <p:cNvSpPr txBox="1"/>
          <p:nvPr/>
        </p:nvSpPr>
        <p:spPr>
          <a:xfrm>
            <a:off x="1079757" y="1742100"/>
            <a:ext cx="76862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DigiFinEdu </a:t>
            </a:r>
            <a:r>
              <a:rPr lang="es-ES" sz="2400" dirty="0"/>
              <a:t>(2021-1-LT01-KA220-SCH-000034366) is a 2 </a:t>
            </a:r>
            <a:r>
              <a:rPr lang="en-GB" sz="2400" dirty="0"/>
              <a:t>years</a:t>
            </a:r>
            <a:r>
              <a:rPr lang="es-ES" sz="2400" dirty="0"/>
              <a:t> </a:t>
            </a:r>
            <a:r>
              <a:rPr lang="es-ES" sz="2400" b="1" dirty="0"/>
              <a:t>Erasmus+ </a:t>
            </a:r>
            <a:r>
              <a:rPr lang="es-ES" sz="2400" dirty="0"/>
              <a:t>project.</a:t>
            </a:r>
          </a:p>
          <a:p>
            <a:endParaRPr lang="es-ES" sz="2400" dirty="0"/>
          </a:p>
          <a:p>
            <a:r>
              <a:rPr lang="es-ES" sz="2400" b="1" dirty="0"/>
              <a:t>Goal</a:t>
            </a:r>
            <a:r>
              <a:rPr lang="es-ES" sz="2400" dirty="0"/>
              <a:t>: </a:t>
            </a:r>
            <a:r>
              <a:rPr lang="es-ES" sz="2400" i="1" dirty="0"/>
              <a:t>increase the financial literacy of primary and lower secondary education pupils (9-12 y.o.).</a:t>
            </a:r>
          </a:p>
          <a:p>
            <a:endParaRPr lang="es-ES" sz="2400" i="1" dirty="0"/>
          </a:p>
          <a:p>
            <a:r>
              <a:rPr lang="es-ES" sz="2400" b="1" dirty="0"/>
              <a:t>Results: </a:t>
            </a:r>
            <a:endParaRPr lang="es-ES" sz="2400" i="1" dirty="0"/>
          </a:p>
          <a:p>
            <a:r>
              <a:rPr lang="es-ES" sz="2400" dirty="0"/>
              <a:t>R1 – DigiFinEdu Methodological Material</a:t>
            </a:r>
          </a:p>
          <a:p>
            <a:r>
              <a:rPr lang="es-ES" sz="2400" dirty="0"/>
              <a:t>R2 – DigiFinEdu Didactical Material</a:t>
            </a:r>
          </a:p>
          <a:p>
            <a:r>
              <a:rPr lang="es-ES" sz="2400" dirty="0"/>
              <a:t>R3 – DigiFinEdu Visual Novel</a:t>
            </a:r>
            <a:r>
              <a:rPr lang="es-ES" sz="2400" i="1" dirty="0"/>
              <a:t> </a:t>
            </a:r>
            <a:endParaRPr lang="es-ES" sz="2400" b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0635B7-8E92-4E74-5CEA-0F9366D889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042" y="4593709"/>
            <a:ext cx="1696401" cy="1293907"/>
          </a:xfrm>
          <a:prstGeom prst="rect">
            <a:avLst/>
          </a:prstGeom>
        </p:spPr>
      </p:pic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D75829CE-20E9-E885-683A-B7BBEE97FF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2" y="110331"/>
            <a:ext cx="3568648" cy="74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6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6E034C1-463C-9F2C-D627-D9B29E86CA74}"/>
              </a:ext>
            </a:extLst>
          </p:cNvPr>
          <p:cNvSpPr txBox="1"/>
          <p:nvPr/>
        </p:nvSpPr>
        <p:spPr>
          <a:xfrm>
            <a:off x="1018797" y="1443841"/>
            <a:ext cx="71064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Content:</a:t>
            </a:r>
          </a:p>
          <a:p>
            <a:endParaRPr lang="es-ES" sz="2800" dirty="0"/>
          </a:p>
          <a:p>
            <a:pPr marL="514350" indent="-514350">
              <a:buFont typeface="+mj-lt"/>
              <a:buAutoNum type="arabicPeriod"/>
            </a:pPr>
            <a:r>
              <a:rPr lang="es-ES" sz="2800" dirty="0"/>
              <a:t>WHAT IS FINANCIAL LITERACY (FinLit)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/>
              <a:t>EXPERIENTIAL LEARNING AND FinLit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/>
              <a:t>EXPERIENTIAL GAMING MODEL (EGM)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/>
              <a:t>THE CASE FOR VISUAL NOVELS (VN)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/>
              <a:t>VN DESIGN FRAMEWORK FOR THE “DigiFinEdu” PROJECT</a:t>
            </a:r>
          </a:p>
        </p:txBody>
      </p:sp>
    </p:spTree>
    <p:extLst>
      <p:ext uri="{BB962C8B-B14F-4D97-AF65-F5344CB8AC3E}">
        <p14:creationId xmlns:p14="http://schemas.microsoft.com/office/powerpoint/2010/main" val="174910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970029" y="906116"/>
            <a:ext cx="6025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WHAT IS FINANCIAL LITERACY (FinLit)</a:t>
            </a:r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284D292B-6058-2330-277A-50B3A2367B44}"/>
              </a:ext>
            </a:extLst>
          </p:cNvPr>
          <p:cNvSpPr txBox="1"/>
          <p:nvPr/>
        </p:nvSpPr>
        <p:spPr>
          <a:xfrm>
            <a:off x="970029" y="1429336"/>
            <a:ext cx="76984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Some definitions of FinLit:</a:t>
            </a:r>
          </a:p>
          <a:p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/>
              <a:t>Vitti et al. (2000):</a:t>
            </a:r>
            <a:r>
              <a:rPr lang="es-ES" sz="2400" dirty="0"/>
              <a:t> </a:t>
            </a:r>
            <a:r>
              <a:rPr lang="es-ES" sz="2400" i="1" dirty="0"/>
              <a:t>“The ability to </a:t>
            </a:r>
            <a:r>
              <a:rPr lang="es-ES" sz="2400" i="1" u="sng" dirty="0"/>
              <a:t>read</a:t>
            </a:r>
            <a:r>
              <a:rPr lang="es-ES" sz="2400" i="1" dirty="0"/>
              <a:t>, </a:t>
            </a:r>
            <a:r>
              <a:rPr lang="es-ES" sz="2400" i="1" u="sng" dirty="0"/>
              <a:t>analyse</a:t>
            </a:r>
            <a:r>
              <a:rPr lang="es-ES" sz="2400" i="1" dirty="0"/>
              <a:t>, </a:t>
            </a:r>
            <a:r>
              <a:rPr lang="es-ES" sz="2400" i="1" u="sng" dirty="0"/>
              <a:t>manage</a:t>
            </a:r>
            <a:r>
              <a:rPr lang="es-ES" sz="2400" i="1" dirty="0"/>
              <a:t> and </a:t>
            </a:r>
            <a:r>
              <a:rPr lang="es-ES" sz="2400" i="1" u="sng" dirty="0"/>
              <a:t>communicate</a:t>
            </a:r>
            <a:r>
              <a:rPr lang="es-ES" sz="2400" i="1" dirty="0"/>
              <a:t> about personal financial conditions that affect material wellbeing”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/>
              <a:t>PACFL (2008)</a:t>
            </a:r>
            <a:r>
              <a:rPr lang="es-ES" sz="2400" i="1" dirty="0"/>
              <a:t>“</a:t>
            </a:r>
            <a:r>
              <a:rPr lang="es-ES" sz="2400" i="1" u="sng" dirty="0"/>
              <a:t>The ability to use knowledge and skills </a:t>
            </a:r>
            <a:r>
              <a:rPr lang="es-ES" sz="2400" i="1" dirty="0"/>
              <a:t>to manage financial resources effectively for a lifetime of financial wellbeing”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/>
              <a:t>OECD/INFE (2013): </a:t>
            </a:r>
            <a:r>
              <a:rPr lang="es-ES" sz="2400" dirty="0"/>
              <a:t>“</a:t>
            </a:r>
            <a:r>
              <a:rPr lang="es-ES" sz="2400" i="1" dirty="0"/>
              <a:t>A combination of </a:t>
            </a:r>
            <a:r>
              <a:rPr lang="es-ES" sz="2400" i="1" u="sng" dirty="0"/>
              <a:t>awareness</a:t>
            </a:r>
            <a:r>
              <a:rPr lang="es-ES" sz="2400" i="1" dirty="0"/>
              <a:t>, </a:t>
            </a:r>
            <a:r>
              <a:rPr lang="es-ES" sz="2400" i="1" u="sng" dirty="0"/>
              <a:t>knowledge</a:t>
            </a:r>
            <a:r>
              <a:rPr lang="es-ES" sz="2400" i="1" dirty="0"/>
              <a:t>, </a:t>
            </a:r>
            <a:r>
              <a:rPr lang="es-ES" sz="2400" i="1" u="sng" dirty="0"/>
              <a:t>skill</a:t>
            </a:r>
            <a:r>
              <a:rPr lang="es-ES" sz="2400" i="1" dirty="0"/>
              <a:t>, </a:t>
            </a:r>
            <a:r>
              <a:rPr lang="es-ES" sz="2400" i="1" u="sng" dirty="0"/>
              <a:t>attitude</a:t>
            </a:r>
            <a:r>
              <a:rPr lang="es-ES" sz="2400" i="1" dirty="0"/>
              <a:t> and </a:t>
            </a:r>
            <a:r>
              <a:rPr lang="es-ES" sz="2400" i="1" u="sng" dirty="0"/>
              <a:t>behaviour</a:t>
            </a:r>
            <a:r>
              <a:rPr lang="es-ES" sz="2400" i="1" dirty="0"/>
              <a:t> necessary to make sound financial decisions and ultimately achieve individual financial wellbeing”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4091382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970029" y="1255456"/>
            <a:ext cx="6025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WHAT IS FINANCIAL LITERACY (FinLit)</a:t>
            </a:r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284D292B-6058-2330-277A-50B3A2367B44}"/>
              </a:ext>
            </a:extLst>
          </p:cNvPr>
          <p:cNvSpPr txBox="1"/>
          <p:nvPr/>
        </p:nvSpPr>
        <p:spPr>
          <a:xfrm>
            <a:off x="970029" y="1778676"/>
            <a:ext cx="76984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Most definitions of FinLit pertains to one (if not all) of the following 3 categories:</a:t>
            </a:r>
          </a:p>
          <a:p>
            <a:endParaRPr lang="es-ES" sz="2400" dirty="0"/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Knowledge, awareness and understanding of financial concepts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Financial skills and behaviour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Confidence, motivation and positive attitudes towards financial decisions</a:t>
            </a:r>
          </a:p>
        </p:txBody>
      </p:sp>
    </p:spTree>
    <p:extLst>
      <p:ext uri="{BB962C8B-B14F-4D97-AF65-F5344CB8AC3E}">
        <p14:creationId xmlns:p14="http://schemas.microsoft.com/office/powerpoint/2010/main" val="196557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1043181" y="1157920"/>
            <a:ext cx="6025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EXPERIENTIAL LEARNING AND FinLiT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B26E676-B4F6-3029-FF53-3C94A3FB3A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8" t="2628" r="15394" b="2104"/>
          <a:stretch/>
        </p:blipFill>
        <p:spPr bwMode="auto">
          <a:xfrm>
            <a:off x="396583" y="1851025"/>
            <a:ext cx="3659505" cy="31559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Texto 1">
            <a:extLst>
              <a:ext uri="{FF2B5EF4-FFF2-40B4-BE49-F238E27FC236}">
                <a16:creationId xmlns:a16="http://schemas.microsoft.com/office/drawing/2014/main" id="{D3ACA6EF-F1CB-7AEA-FD1A-C2877D7867C8}"/>
              </a:ext>
            </a:extLst>
          </p:cNvPr>
          <p:cNvSpPr txBox="1"/>
          <p:nvPr/>
        </p:nvSpPr>
        <p:spPr>
          <a:xfrm>
            <a:off x="4563242" y="1851025"/>
            <a:ext cx="41666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Experiential Learning is a learning model that aims to </a:t>
            </a:r>
            <a:r>
              <a:rPr lang="en-GB" sz="2000" dirty="0"/>
              <a:t>teach</a:t>
            </a:r>
            <a:r>
              <a:rPr lang="es-ES" sz="2000" dirty="0"/>
              <a:t> </a:t>
            </a:r>
            <a:r>
              <a:rPr lang="en-GB" sz="2000" dirty="0"/>
              <a:t>through</a:t>
            </a:r>
            <a:r>
              <a:rPr lang="es-ES" sz="2000" dirty="0"/>
              <a:t> </a:t>
            </a:r>
            <a:r>
              <a:rPr lang="es-ES" sz="2000" i="1" dirty="0"/>
              <a:t>“direct experience”</a:t>
            </a:r>
            <a:r>
              <a:rPr lang="es-ES" sz="2000" dirty="0"/>
              <a:t>.</a:t>
            </a:r>
          </a:p>
          <a:p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According to Kolb (Bergsteiner et al., 2010), learning occurs within a cycle of 4 stages: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000" b="1" dirty="0"/>
              <a:t>Concrete experience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000" b="1" dirty="0"/>
              <a:t>Reflective observation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000" b="1" dirty="0"/>
              <a:t>Abstract conceptualisation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000" b="1" dirty="0"/>
              <a:t>Active experimentation</a:t>
            </a:r>
          </a:p>
        </p:txBody>
      </p:sp>
      <p:sp>
        <p:nvSpPr>
          <p:cNvPr id="6" name="CuadroTexto 1">
            <a:extLst>
              <a:ext uri="{FF2B5EF4-FFF2-40B4-BE49-F238E27FC236}">
                <a16:creationId xmlns:a16="http://schemas.microsoft.com/office/drawing/2014/main" id="{50CF6FC0-9F4C-BF1A-687E-8DCA6BF7DFEA}"/>
              </a:ext>
            </a:extLst>
          </p:cNvPr>
          <p:cNvSpPr txBox="1"/>
          <p:nvPr/>
        </p:nvSpPr>
        <p:spPr>
          <a:xfrm>
            <a:off x="1374258" y="5006975"/>
            <a:ext cx="1704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Fig 1. Kolb’s Cycle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3242756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9E8DB7-1667-F95E-EB40-CBE8613C3209}"/>
              </a:ext>
            </a:extLst>
          </p:cNvPr>
          <p:cNvSpPr txBox="1"/>
          <p:nvPr/>
        </p:nvSpPr>
        <p:spPr>
          <a:xfrm>
            <a:off x="1043181" y="1157920"/>
            <a:ext cx="6025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EXPERIENTIAL LEARNING AND FinLiT</a:t>
            </a:r>
          </a:p>
        </p:txBody>
      </p:sp>
      <p:sp>
        <p:nvSpPr>
          <p:cNvPr id="5" name="CuadroTexto 1">
            <a:extLst>
              <a:ext uri="{FF2B5EF4-FFF2-40B4-BE49-F238E27FC236}">
                <a16:creationId xmlns:a16="http://schemas.microsoft.com/office/drawing/2014/main" id="{D3ACA6EF-F1CB-7AEA-FD1A-C2877D7867C8}"/>
              </a:ext>
            </a:extLst>
          </p:cNvPr>
          <p:cNvSpPr txBox="1"/>
          <p:nvPr/>
        </p:nvSpPr>
        <p:spPr>
          <a:xfrm>
            <a:off x="1110344" y="1851025"/>
            <a:ext cx="76195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Research provides ample evidence about the efficacy of </a:t>
            </a:r>
            <a:r>
              <a:rPr lang="es-ES" sz="2400" u="sng" dirty="0"/>
              <a:t>Experiential Learning </a:t>
            </a:r>
            <a:r>
              <a:rPr lang="es-ES" sz="2400" dirty="0"/>
              <a:t>in teaching FinLit (Whitebread &amp; Bingham, 2013; Drever et al., 2015; Collins et al., 2016)</a:t>
            </a:r>
          </a:p>
          <a:p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/>
              <a:t>An effective “FinLit video game” should incorporate the principles of Experiential Learning</a:t>
            </a:r>
          </a:p>
        </p:txBody>
      </p:sp>
    </p:spTree>
    <p:extLst>
      <p:ext uri="{BB962C8B-B14F-4D97-AF65-F5344CB8AC3E}">
        <p14:creationId xmlns:p14="http://schemas.microsoft.com/office/powerpoint/2010/main" val="657099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9BD76425671C247B261F99D231A4125" ma:contentTypeVersion="11" ma:contentTypeDescription="Crear nuevo documento." ma:contentTypeScope="" ma:versionID="4d50a16cb60c5bc8edcac5c80937b08d">
  <xsd:schema xmlns:xsd="http://www.w3.org/2001/XMLSchema" xmlns:xs="http://www.w3.org/2001/XMLSchema" xmlns:p="http://schemas.microsoft.com/office/2006/metadata/properties" xmlns:ns3="63e90b43-d10a-40e4-9c1e-92906163c33b" targetNamespace="http://schemas.microsoft.com/office/2006/metadata/properties" ma:root="true" ma:fieldsID="95feea81691340b7118821c100de2482" ns3:_="">
    <xsd:import namespace="63e90b43-d10a-40e4-9c1e-92906163c3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90b43-d10a-40e4-9c1e-92906163c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BF5029-2F7C-4C2C-B40B-0B1F4496802C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3e90b43-d10a-40e4-9c1e-92906163c33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7AD3D6-270E-4C45-BDCB-54E30C31C7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e90b43-d10a-40e4-9c1e-92906163c3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BFAB04-D847-4E5E-B0E6-A9C073C15B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742</Words>
  <Application>Microsoft Office PowerPoint</Application>
  <PresentationFormat>Presentazione su schermo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Franco Valenzuela</dc:creator>
  <cp:lastModifiedBy>Stefano Corradi</cp:lastModifiedBy>
  <cp:revision>16</cp:revision>
  <dcterms:created xsi:type="dcterms:W3CDTF">2021-09-15T08:01:08Z</dcterms:created>
  <dcterms:modified xsi:type="dcterms:W3CDTF">2022-06-16T10:56:30Z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0x010100B9BD76425671C247B261F99D231A4125</vt:lpwstr>
  </property>
</Properties>
</file>